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</p:sldIdLst>
  <p:sldSz cx="30248225" cy="42775188"/>
  <p:notesSz cx="6797675" cy="9928225"/>
  <p:defaultTextStyle>
    <a:defPPr>
      <a:defRPr lang="fr-FR"/>
    </a:defPPr>
    <a:lvl1pPr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085975" indent="-162877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171950" indent="-3257550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257925" indent="-488632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343900" indent="-6515100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2540" autoAdjust="0"/>
  </p:normalViewPr>
  <p:slideViewPr>
    <p:cSldViewPr snapToGrid="0">
      <p:cViewPr varScale="1">
        <p:scale>
          <a:sx n="17" d="100"/>
          <a:sy n="17" d="100"/>
        </p:scale>
        <p:origin x="2520" y="156"/>
      </p:cViewPr>
      <p:guideLst>
        <p:guide orient="horz" pos="13472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15191438" y="40812587"/>
            <a:ext cx="2051999" cy="168460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1"/>
          </p:nvPr>
        </p:nvSpPr>
        <p:spPr>
          <a:xfrm>
            <a:off x="11566444" y="40814213"/>
            <a:ext cx="2032092" cy="168134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364113" y="154885"/>
            <a:ext cx="29520000" cy="2240699"/>
          </a:xfrm>
          <a:prstGeom prst="rect">
            <a:avLst/>
          </a:prstGeom>
        </p:spPr>
        <p:txBody>
          <a:bodyPr vert="horz" lIns="417268" tIns="360000" rIns="417268" bIns="180000" rtlCol="0" anchor="ctr">
            <a:normAutofit/>
          </a:bodyPr>
          <a:lstStyle>
            <a:lvl1pPr>
              <a:lnSpc>
                <a:spcPct val="80000"/>
              </a:lnSpc>
              <a:defRPr sz="9500">
                <a:latin typeface="Trebuchet MS"/>
                <a:cs typeface="Trebuchet M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2"/>
          </p:nvPr>
        </p:nvSpPr>
        <p:spPr>
          <a:xfrm>
            <a:off x="371712" y="3832244"/>
            <a:ext cx="21993077" cy="14039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7375E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364113" y="2550469"/>
            <a:ext cx="29520000" cy="1131334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 marL="0" indent="0" algn="ctr">
              <a:buNone/>
              <a:defRPr sz="5400" b="0" baseline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44C778-CE8A-4A9A-A524-EC526FDDE1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356288" y="40833264"/>
            <a:ext cx="1712646" cy="16622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527B585-2C7A-42DF-874D-4834F0A91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1" y="40697641"/>
            <a:ext cx="1822920" cy="17979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366E175-E603-4A3D-A1CF-95B9F2703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2888" y="40697641"/>
            <a:ext cx="1844099" cy="17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-courbe_pos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417"/>
            <a:ext cx="30238700" cy="2514600"/>
          </a:xfrm>
          <a:prstGeom prst="rect">
            <a:avLst/>
          </a:prstGeom>
        </p:spPr>
      </p:pic>
      <p:pic>
        <p:nvPicPr>
          <p:cNvPr id="5" name="Image 4" descr="courbe_poster 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" y="40384496"/>
            <a:ext cx="30238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2085975" rtl="0" eaLnBrk="1" fontAlgn="base" hangingPunct="1">
        <a:spcBef>
          <a:spcPct val="0"/>
        </a:spcBef>
        <a:spcAft>
          <a:spcPct val="0"/>
        </a:spcAft>
        <a:defRPr sz="8800" b="1" kern="1200">
          <a:solidFill>
            <a:srgbClr val="254061"/>
          </a:solidFill>
          <a:latin typeface="+mj-lt"/>
          <a:ea typeface="ＭＳ Ｐゴシック" charset="0"/>
          <a:cs typeface="ＭＳ Ｐゴシック" charset="0"/>
        </a:defRPr>
      </a:lvl1pPr>
      <a:lvl2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3688" indent="-15636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9313" indent="-130333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4938" indent="-10429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00913" indent="-10429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8475" indent="-10429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74874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1215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7556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3896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341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682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022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5363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1704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8045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4385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0726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2"/>
          </p:nvPr>
        </p:nvSpPr>
        <p:spPr>
          <a:xfrm>
            <a:off x="371712" y="3902582"/>
            <a:ext cx="21993077" cy="1724494"/>
          </a:xfrm>
        </p:spPr>
        <p:txBody>
          <a:bodyPr>
            <a:normAutofit/>
          </a:bodyPr>
          <a:lstStyle/>
          <a:p>
            <a:r>
              <a:rPr lang="fr-FR" baseline="30000" dirty="0"/>
              <a:t>1</a:t>
            </a:r>
            <a:r>
              <a:rPr lang="fr-FR" dirty="0"/>
              <a:t>Affiliation 1</a:t>
            </a:r>
          </a:p>
          <a:p>
            <a:r>
              <a:rPr lang="fr-FR" baseline="30000" dirty="0"/>
              <a:t>2</a:t>
            </a:r>
            <a:r>
              <a:rPr lang="fr-FR" dirty="0"/>
              <a:t>Affiliation 2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Auteurs</a:t>
            </a:r>
            <a:r>
              <a:rPr lang="fr-FR" baseline="300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712" y="5879324"/>
            <a:ext cx="11893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819150" algn="l"/>
              </a:tabLst>
            </a:pPr>
            <a:r>
              <a:rPr lang="fr-FR" sz="2800" dirty="0">
                <a:solidFill>
                  <a:prstClr val="black"/>
                </a:solidFill>
              </a:rPr>
              <a:t>	Intro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215899" y="10084456"/>
            <a:ext cx="29512401" cy="1260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65100" dist="1270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15586" tIns="207793" rIns="415586" bIns="207793" rtlCol="0" anchor="ctr">
            <a:noAutofit/>
          </a:bodyPr>
          <a:lstStyle>
            <a:lvl1pPr marL="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kern="1200" baseline="0">
                <a:solidFill>
                  <a:schemeClr val="accent1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5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Partie 1</a:t>
            </a:r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319325" y="37744041"/>
            <a:ext cx="14463475" cy="1260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65100" dist="1270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15586" tIns="207793" rIns="415586" bIns="207793" rtlCol="0" anchor="ctr">
            <a:noAutofit/>
          </a:bodyPr>
          <a:lstStyle>
            <a:lvl1pPr marL="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kern="1200" baseline="0">
                <a:solidFill>
                  <a:schemeClr val="accent1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5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Remerciements</a:t>
            </a:r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Sous-titre 2"/>
          <p:cNvSpPr txBox="1">
            <a:spLocks/>
          </p:cNvSpPr>
          <p:nvPr/>
        </p:nvSpPr>
        <p:spPr>
          <a:xfrm>
            <a:off x="15290800" y="37744041"/>
            <a:ext cx="14583955" cy="1260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65100" dist="1270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15586" tIns="207793" rIns="415586" bIns="207793" rtlCol="0" anchor="ctr">
            <a:noAutofit/>
          </a:bodyPr>
          <a:lstStyle>
            <a:lvl1pPr marL="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kern="1200" baseline="0">
                <a:solidFill>
                  <a:schemeClr val="accent1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5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Références</a:t>
            </a:r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49793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_ICCF_templa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poster_ICCF_template</Template>
  <TotalTime>2904</TotalTime>
  <Words>12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poster_ICCF_template</vt:lpstr>
      <vt:lpstr>Titre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PORT-CNRS</dc:creator>
  <cp:lastModifiedBy>Stephanie BONNEFOY</cp:lastModifiedBy>
  <cp:revision>59</cp:revision>
  <cp:lastPrinted>2014-12-03T08:28:52Z</cp:lastPrinted>
  <dcterms:created xsi:type="dcterms:W3CDTF">2014-10-21T07:01:31Z</dcterms:created>
  <dcterms:modified xsi:type="dcterms:W3CDTF">2024-07-12T08:31:54Z</dcterms:modified>
</cp:coreProperties>
</file>