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2" r:id="rId1"/>
    <p:sldMasterId id="2147484170" r:id="rId2"/>
  </p:sldMasterIdLst>
  <p:notesMasterIdLst>
    <p:notesMasterId r:id="rId5"/>
  </p:notesMasterIdLst>
  <p:handoutMasterIdLst>
    <p:handoutMasterId r:id="rId6"/>
  </p:handoutMasterIdLst>
  <p:sldIdLst>
    <p:sldId id="256" r:id="rId3"/>
    <p:sldId id="277" r:id="rId4"/>
  </p:sldIdLst>
  <p:sldSz cx="12192000" cy="6858000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82"/>
    <a:srgbClr val="EB29E2"/>
    <a:srgbClr val="150399"/>
    <a:srgbClr val="C89E02"/>
    <a:srgbClr val="4E73A1"/>
    <a:srgbClr val="D9DC62"/>
    <a:srgbClr val="BAE559"/>
    <a:srgbClr val="982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9" autoAdjust="0"/>
    <p:restoredTop sz="93846" autoAdjust="0"/>
  </p:normalViewPr>
  <p:slideViewPr>
    <p:cSldViewPr snapToGrid="0" snapToObjects="1">
      <p:cViewPr varScale="1">
        <p:scale>
          <a:sx n="104" d="100"/>
          <a:sy n="104" d="100"/>
        </p:scale>
        <p:origin x="144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9C0F9D06-845B-41A6-90CB-178A29C2161B}" type="datetimeFigureOut">
              <a:rPr lang="fr-FR"/>
              <a:pPr>
                <a:defRPr/>
              </a:pPr>
              <a:t>12/07/2024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8177C96A-6008-434E-84B2-B330B095FA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022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0D06FED6-6377-41D2-B8AB-3361A69A1AE6}" type="datetimeFigureOut">
              <a:rPr lang="fr-FR"/>
              <a:pPr>
                <a:defRPr/>
              </a:pPr>
              <a:t>12/07/2024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1F93B534-5244-43F5-90F0-134DEC956D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553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 descr="courb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5"/>
          <a:stretch>
            <a:fillRect/>
          </a:stretch>
        </p:blipFill>
        <p:spPr bwMode="auto">
          <a:xfrm>
            <a:off x="6207955" y="0"/>
            <a:ext cx="6017911" cy="369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4" descr="LOGO-courb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18" y="4951413"/>
            <a:ext cx="6435628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Espace réservé pour une image  22"/>
          <p:cNvSpPr>
            <a:spLocks noGrp="1"/>
          </p:cNvSpPr>
          <p:nvPr>
            <p:ph type="pic" sz="quarter" idx="13"/>
          </p:nvPr>
        </p:nvSpPr>
        <p:spPr>
          <a:xfrm>
            <a:off x="7652748" y="5427994"/>
            <a:ext cx="1200000" cy="900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100" b="1" baseline="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4" name="Espace réservé pour une image  22"/>
          <p:cNvSpPr>
            <a:spLocks noGrp="1"/>
          </p:cNvSpPr>
          <p:nvPr>
            <p:ph type="pic" sz="quarter" idx="14"/>
          </p:nvPr>
        </p:nvSpPr>
        <p:spPr>
          <a:xfrm>
            <a:off x="10589700" y="5427994"/>
            <a:ext cx="1200000" cy="900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100" b="1" baseline="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1" name="Espace réservé pour une image  22"/>
          <p:cNvSpPr>
            <a:spLocks noGrp="1"/>
          </p:cNvSpPr>
          <p:nvPr>
            <p:ph type="pic" sz="quarter" idx="15"/>
          </p:nvPr>
        </p:nvSpPr>
        <p:spPr>
          <a:xfrm>
            <a:off x="9121224" y="5427994"/>
            <a:ext cx="1200000" cy="900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100" b="1" baseline="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9"/>
          </p:nvPr>
        </p:nvSpPr>
        <p:spPr>
          <a:xfrm>
            <a:off x="399876" y="2097702"/>
            <a:ext cx="10560000" cy="144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="1">
                <a:solidFill>
                  <a:srgbClr val="1F4972"/>
                </a:solidFill>
                <a:latin typeface="Trebuchet MS"/>
                <a:cs typeface="Trebuchet MS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20"/>
          </p:nvPr>
        </p:nvSpPr>
        <p:spPr>
          <a:xfrm>
            <a:off x="422473" y="3797300"/>
            <a:ext cx="10560000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4E73A1"/>
                </a:solidFill>
                <a:latin typeface="Trebuchet MS"/>
                <a:cs typeface="Trebuchet MS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21"/>
          </p:nvPr>
        </p:nvSpPr>
        <p:spPr>
          <a:xfrm>
            <a:off x="400051" y="406400"/>
            <a:ext cx="7198783" cy="719138"/>
          </a:xfrm>
          <a:prstGeom prst="rect">
            <a:avLst/>
          </a:prstGeom>
        </p:spPr>
        <p:txBody>
          <a:bodyPr>
            <a:normAutofit/>
          </a:bodyPr>
          <a:lstStyle>
            <a:lvl1pPr marL="358775" indent="-358775" fontAlgn="auto">
              <a:spcBef>
                <a:spcPts val="0"/>
              </a:spcBef>
              <a:spcAft>
                <a:spcPts val="0"/>
              </a:spcAft>
              <a:buSzPct val="120000"/>
              <a:buFont typeface="Lucida Grande"/>
              <a:buChar char="&gt;"/>
              <a:defRPr sz="2400" b="1">
                <a:solidFill>
                  <a:srgbClr val="1F4972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>
              <a:defRPr/>
            </a:pPr>
            <a:r>
              <a:rPr lang="en-US"/>
              <a:t>Name of the conf, date…</a:t>
            </a:r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52BEF2D3-74D2-49DB-A2E7-5D94FAE8EE0E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2475967" y="6026242"/>
            <a:ext cx="618490" cy="54102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5FB2E12-0626-4586-ABC7-7E7AA2F4F9B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11414" y="5960431"/>
            <a:ext cx="663205" cy="65411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98CD4B1-B632-46CB-A628-82327EAF982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418656" y="5907667"/>
            <a:ext cx="779148" cy="75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8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+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" descr="courb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" t="80667" b="2164"/>
          <a:stretch>
            <a:fillRect/>
          </a:stretch>
        </p:blipFill>
        <p:spPr bwMode="auto">
          <a:xfrm>
            <a:off x="1742402" y="5962650"/>
            <a:ext cx="103295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365666" y="1283079"/>
            <a:ext cx="11505605" cy="4679999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342900" indent="-342900">
              <a:buFont typeface="Lucida Grande"/>
              <a:buChar char="&gt;"/>
              <a:defRPr sz="2600">
                <a:solidFill>
                  <a:srgbClr val="4E73A1"/>
                </a:solidFill>
                <a:latin typeface="Trebuchet MS"/>
                <a:cs typeface="Trebuchet MS"/>
              </a:defRPr>
            </a:lvl1pPr>
            <a:lvl2pPr marL="742950" indent="-285750">
              <a:buFont typeface="Arial"/>
              <a:buChar char="•"/>
              <a:defRPr sz="2400">
                <a:solidFill>
                  <a:srgbClr val="4E73A1"/>
                </a:solidFill>
                <a:latin typeface="Trebuchet MS"/>
                <a:cs typeface="Trebuchet MS"/>
              </a:defRPr>
            </a:lvl2pPr>
            <a:lvl3pPr marL="1143000" indent="-228600">
              <a:buSzPct val="74000"/>
              <a:buFont typeface="Wingdings" charset="2"/>
              <a:buChar char="Ø"/>
              <a:defRPr sz="2200">
                <a:solidFill>
                  <a:srgbClr val="4E73A1"/>
                </a:solidFill>
                <a:latin typeface="Trebuchet MS"/>
                <a:cs typeface="Trebuchet MS"/>
              </a:defRPr>
            </a:lvl3pPr>
            <a:lvl4pPr>
              <a:defRPr>
                <a:solidFill>
                  <a:srgbClr val="4E73A1"/>
                </a:solidFill>
                <a:latin typeface="Trebuchet MS"/>
                <a:cs typeface="Trebuchet MS"/>
              </a:defRPr>
            </a:lvl4pPr>
            <a:lvl5pPr>
              <a:defRPr>
                <a:solidFill>
                  <a:srgbClr val="4E73A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18"/>
          <p:cNvSpPr>
            <a:spLocks noGrp="1"/>
          </p:cNvSpPr>
          <p:nvPr>
            <p:ph type="body" sz="quarter" idx="19"/>
          </p:nvPr>
        </p:nvSpPr>
        <p:spPr>
          <a:xfrm>
            <a:off x="365665" y="173544"/>
            <a:ext cx="11520000" cy="9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000" b="1">
                <a:solidFill>
                  <a:srgbClr val="1F4972"/>
                </a:solidFill>
                <a:latin typeface="Trebuchet MS"/>
                <a:cs typeface="Trebuchet M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>
          <a:xfrm>
            <a:off x="11013018" y="6435726"/>
            <a:ext cx="60113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1">
                <a:solidFill>
                  <a:srgbClr val="4E73A1"/>
                </a:solidFill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6D760E94-5094-4BB1-B979-5CADCF45F19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21"/>
          </p:nvPr>
        </p:nvSpPr>
        <p:spPr>
          <a:xfrm>
            <a:off x="264584" y="6281738"/>
            <a:ext cx="8161867" cy="3603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179388" indent="-179388" fontAlgn="auto">
              <a:spcBef>
                <a:spcPts val="0"/>
              </a:spcBef>
              <a:spcAft>
                <a:spcPts val="0"/>
              </a:spcAft>
              <a:buSzPct val="120000"/>
              <a:buFont typeface="Lucida Grande"/>
              <a:buChar char="&gt;"/>
              <a:defRPr sz="1300" b="1">
                <a:solidFill>
                  <a:srgbClr val="1F4972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>
              <a:defRPr/>
            </a:pPr>
            <a:r>
              <a:rPr lang="en-US"/>
              <a:t>Name of the conf, date…</a:t>
            </a:r>
            <a:endParaRPr lang="fr-FR"/>
          </a:p>
        </p:txBody>
      </p:sp>
      <p:pic>
        <p:nvPicPr>
          <p:cNvPr id="9" name="Image 1" descr="courbe4.jpg">
            <a:extLst>
              <a:ext uri="{FF2B5EF4-FFF2-40B4-BE49-F238E27FC236}">
                <a16:creationId xmlns:a16="http://schemas.microsoft.com/office/drawing/2014/main" id="{755BCEAF-B552-4C59-9708-BF06818077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" t="80667" r="61628" b="2164"/>
          <a:stretch/>
        </p:blipFill>
        <p:spPr bwMode="auto">
          <a:xfrm>
            <a:off x="19634" y="5963078"/>
            <a:ext cx="406745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63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Blan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426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3" descr="PALJE_001156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814" y="0"/>
            <a:ext cx="3202053" cy="2207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33" r:id="rId1"/>
    <p:sldLayoutId id="2147484231" r:id="rId2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pour une image  11"/>
          <p:cNvSpPr>
            <a:spLocks noGrp="1"/>
          </p:cNvSpPr>
          <p:nvPr>
            <p:ph type="pic" sz="quarter" idx="14"/>
          </p:nvPr>
        </p:nvSpPr>
        <p:spPr bwMode="auto">
          <a:xfrm>
            <a:off x="9466263" y="5427663"/>
            <a:ext cx="900112" cy="900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099" name="Espace réservé pour une image  12"/>
          <p:cNvSpPr>
            <a:spLocks noGrp="1"/>
          </p:cNvSpPr>
          <p:nvPr>
            <p:ph type="pic" sz="quarter" idx="15"/>
          </p:nvPr>
        </p:nvSpPr>
        <p:spPr bwMode="auto">
          <a:xfrm>
            <a:off x="8364538" y="5427663"/>
            <a:ext cx="900112" cy="900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100" name="Espace réservé du texte 20"/>
          <p:cNvSpPr>
            <a:spLocks noGrp="1"/>
          </p:cNvSpPr>
          <p:nvPr>
            <p:ph type="body" sz="quarter" idx="19"/>
          </p:nvPr>
        </p:nvSpPr>
        <p:spPr bwMode="auto">
          <a:xfrm>
            <a:off x="145915" y="1682751"/>
            <a:ext cx="9439411" cy="1439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fr-FR" altLang="en-US" dirty="0" err="1">
                <a:latin typeface="Trebuchet MS" pitchFamily="34" charset="0"/>
              </a:rPr>
              <a:t>Title</a:t>
            </a:r>
            <a:endParaRPr lang="fr-FR" altLang="en-US" dirty="0">
              <a:latin typeface="Trebuchet MS" pitchFamily="34" charset="0"/>
            </a:endParaRPr>
          </a:p>
        </p:txBody>
      </p:sp>
      <p:sp>
        <p:nvSpPr>
          <p:cNvPr id="4101" name="Espace réservé du texte 21"/>
          <p:cNvSpPr>
            <a:spLocks noGrp="1"/>
          </p:cNvSpPr>
          <p:nvPr>
            <p:ph type="body" sz="quarter" idx="20"/>
          </p:nvPr>
        </p:nvSpPr>
        <p:spPr bwMode="auto">
          <a:xfrm>
            <a:off x="145915" y="3238501"/>
            <a:ext cx="9615623" cy="7207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fr-FR" dirty="0" err="1">
                <a:latin typeface="Trebuchet MS" pitchFamily="34" charset="0"/>
              </a:rPr>
              <a:t>authors</a:t>
            </a:r>
            <a:endParaRPr lang="fr-FR" baseline="30000" dirty="0">
              <a:latin typeface="Trebuchet MS" pitchFamily="34" charset="0"/>
            </a:endParaRP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5915" y="4195764"/>
            <a:ext cx="104363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en-US" b="1" baseline="30000" dirty="0">
                <a:solidFill>
                  <a:srgbClr val="4E73A1"/>
                </a:solidFill>
                <a:latin typeface="Trebuchet MS" pitchFamily="34" charset="0"/>
              </a:rPr>
              <a:t>affiliations</a:t>
            </a:r>
            <a:endParaRPr lang="fr-FR" altLang="en-US" b="1" dirty="0">
              <a:solidFill>
                <a:srgbClr val="4E73A1"/>
              </a:solidFill>
              <a:latin typeface="Trebuchet MS" pitchFamily="34" charset="0"/>
            </a:endParaRPr>
          </a:p>
        </p:txBody>
      </p:sp>
      <p:sp>
        <p:nvSpPr>
          <p:cNvPr id="4104" name="Espace réservé pour une image  14"/>
          <p:cNvSpPr>
            <a:spLocks noGrp="1"/>
          </p:cNvSpPr>
          <p:nvPr>
            <p:ph type="pic" sz="quarter" idx="13"/>
          </p:nvPr>
        </p:nvSpPr>
        <p:spPr bwMode="auto">
          <a:xfrm>
            <a:off x="7262813" y="5427663"/>
            <a:ext cx="900112" cy="900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Espace réservé du pied de page 1"/>
          <p:cNvSpPr>
            <a:spLocks noGrp="1"/>
          </p:cNvSpPr>
          <p:nvPr>
            <p:ph type="ftr" sz="quarter" idx="2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Name of the </a:t>
            </a:r>
            <a:r>
              <a:rPr lang="en-US" dirty="0" err="1"/>
              <a:t>conf</a:t>
            </a:r>
            <a:r>
              <a:rPr lang="en-US" dirty="0"/>
              <a:t>, date…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55642" y="933450"/>
            <a:ext cx="11887201" cy="5219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/>
              <a:t>Main </a:t>
            </a:r>
            <a:r>
              <a:rPr lang="fr-FR" dirty="0" err="1"/>
              <a:t>text</a:t>
            </a:r>
            <a:endParaRPr lang="fr-FR" dirty="0"/>
          </a:p>
          <a:p>
            <a:pPr lvl="1">
              <a:defRPr/>
            </a:pPr>
            <a:endParaRPr lang="fr-FR" sz="2000" dirty="0"/>
          </a:p>
        </p:txBody>
      </p:sp>
      <p:sp>
        <p:nvSpPr>
          <p:cNvPr id="5123" name="Espace réservé du texte 8"/>
          <p:cNvSpPr>
            <a:spLocks noGrp="1"/>
          </p:cNvSpPr>
          <p:nvPr>
            <p:ph type="body" sz="quarter" idx="19"/>
          </p:nvPr>
        </p:nvSpPr>
        <p:spPr bwMode="auto">
          <a:xfrm>
            <a:off x="155642" y="173038"/>
            <a:ext cx="11887201" cy="900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fr-FR" altLang="en-US" dirty="0" err="1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Title</a:t>
            </a:r>
            <a:endParaRPr lang="fr-FR" altLang="en-US" dirty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Name of the </a:t>
            </a:r>
            <a:r>
              <a:rPr lang="en-US" dirty="0" err="1"/>
              <a:t>conf</a:t>
            </a:r>
            <a:r>
              <a:rPr lang="en-US" dirty="0"/>
              <a:t>, date…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fld id="{6D760E94-5094-4BB1-B979-5CADCF45F19E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tegy DACOOTA -v1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résentation_ICCF_Page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strategy DACOOTA -v1</Template>
  <TotalTime>14</TotalTime>
  <Words>21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Lucida Grande</vt:lpstr>
      <vt:lpstr>Trebuchet MS</vt:lpstr>
      <vt:lpstr>Wingdings</vt:lpstr>
      <vt:lpstr>strategy DACOOTA -v1</vt:lpstr>
      <vt:lpstr>Présentation_ICCF_Pages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PORT-CNRS</dc:creator>
  <cp:lastModifiedBy>Stephanie BONNEFOY</cp:lastModifiedBy>
  <cp:revision>13</cp:revision>
  <dcterms:created xsi:type="dcterms:W3CDTF">2014-04-29T09:30:06Z</dcterms:created>
  <dcterms:modified xsi:type="dcterms:W3CDTF">2024-07-12T08:31:24Z</dcterms:modified>
</cp:coreProperties>
</file>